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8150" autoAdjust="0"/>
  </p:normalViewPr>
  <p:slideViewPr>
    <p:cSldViewPr showGuides="1">
      <p:cViewPr varScale="1">
        <p:scale>
          <a:sx n="85" d="100"/>
          <a:sy n="85" d="100"/>
        </p:scale>
        <p:origin x="-130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577605-68B5-4D84-B442-77E5167DA53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52C7B9-4229-4E1B-80C9-B15C989515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Tunisian Crochet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6934200" cy="1199704"/>
          </a:xfrm>
        </p:spPr>
        <p:txBody>
          <a:bodyPr/>
          <a:lstStyle/>
          <a:p>
            <a:r>
              <a:rPr lang="en-US" dirty="0" smtClean="0"/>
              <a:t>Helen Carr</a:t>
            </a:r>
          </a:p>
          <a:p>
            <a:endParaRPr lang="en-US" sz="1200" dirty="0" smtClean="0"/>
          </a:p>
          <a:p>
            <a:r>
              <a:rPr lang="en-US" sz="1200" dirty="0" smtClean="0"/>
              <a:t>Instructor</a:t>
            </a:r>
            <a:endParaRPr lang="en-US" sz="1200" dirty="0"/>
          </a:p>
        </p:txBody>
      </p:sp>
      <p:pic>
        <p:nvPicPr>
          <p:cNvPr id="4" name="Picture 3" descr="Helen Carr mu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657600"/>
            <a:ext cx="782636" cy="109134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850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767">
        <p:fade/>
      </p:transition>
    </mc:Choice>
    <mc:Fallback>
      <p:transition spd="med" advClick="0" advTm="10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4185"/>
          <a:stretch/>
        </p:blipFill>
        <p:spPr>
          <a:xfrm>
            <a:off x="2667000" y="0"/>
            <a:ext cx="5314061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193">
        <p:fade/>
      </p:transition>
    </mc:Choice>
    <mc:Fallback>
      <p:transition spd="med" advClick="0" advTm="311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4"/>
          <a:stretch/>
        </p:blipFill>
        <p:spPr>
          <a:xfrm>
            <a:off x="897582" y="838200"/>
            <a:ext cx="734883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6463">
        <p:fade/>
      </p:transition>
    </mc:Choice>
    <mc:Fallback>
      <p:transition spd="med" advClick="0" advTm="164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67"/>
          <a:stretch/>
        </p:blipFill>
        <p:spPr>
          <a:xfrm>
            <a:off x="533400" y="457200"/>
            <a:ext cx="5486400" cy="2900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306" b="19028"/>
          <a:stretch/>
        </p:blipFill>
        <p:spPr>
          <a:xfrm>
            <a:off x="2667000" y="3276600"/>
            <a:ext cx="6364085" cy="30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6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435">
        <p:fade/>
      </p:transition>
    </mc:Choice>
    <mc:Fallback>
      <p:transition spd="med" advClick="0" advTm="314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0"/>
          <a:stretch/>
        </p:blipFill>
        <p:spPr>
          <a:xfrm>
            <a:off x="304800" y="304800"/>
            <a:ext cx="5299364" cy="2828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5" b="3472"/>
          <a:stretch/>
        </p:blipFill>
        <p:spPr>
          <a:xfrm>
            <a:off x="3352800" y="2819400"/>
            <a:ext cx="5299364" cy="34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932">
        <p:fade/>
      </p:transition>
    </mc:Choice>
    <mc:Fallback>
      <p:transition spd="med" advClick="0" advTm="30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917" b="14166"/>
          <a:stretch/>
        </p:blipFill>
        <p:spPr>
          <a:xfrm>
            <a:off x="2519550" y="3429000"/>
            <a:ext cx="6056414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60139"/>
          <a:stretch/>
        </p:blipFill>
        <p:spPr>
          <a:xfrm>
            <a:off x="380999" y="381000"/>
            <a:ext cx="656192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4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037">
        <p:fade/>
      </p:transition>
    </mc:Choice>
    <mc:Fallback>
      <p:transition spd="med" advClick="0" advTm="31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3" b="9885"/>
          <a:stretch/>
        </p:blipFill>
        <p:spPr>
          <a:xfrm>
            <a:off x="2590800" y="3154681"/>
            <a:ext cx="6137564" cy="3127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b="54052"/>
          <a:stretch/>
        </p:blipFill>
        <p:spPr>
          <a:xfrm>
            <a:off x="381000" y="45779"/>
            <a:ext cx="6556109" cy="31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959">
        <p:fade/>
      </p:transition>
    </mc:Choice>
    <mc:Fallback>
      <p:transition spd="med" advClick="0" advTm="309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0" y="1981200"/>
            <a:ext cx="233934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453">
        <p:fade/>
      </p:transition>
    </mc:Choice>
    <mc:Fallback>
      <p:transition spd="med" advClick="0" advTm="10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6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Tunisian Crochet 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Tunisian Crochet Tutorial</dc:title>
  <dc:creator>Client</dc:creator>
  <cp:lastModifiedBy>Client</cp:lastModifiedBy>
  <cp:revision>13</cp:revision>
  <dcterms:created xsi:type="dcterms:W3CDTF">2021-11-23T18:58:13Z</dcterms:created>
  <dcterms:modified xsi:type="dcterms:W3CDTF">2021-11-23T19:51:58Z</dcterms:modified>
</cp:coreProperties>
</file>